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0" r:id="rId2"/>
    <p:sldId id="257" r:id="rId3"/>
    <p:sldId id="269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oleta" initials="W" lastIdx="1" clrIdx="0">
    <p:extLst>
      <p:ext uri="{19B8F6BF-5375-455C-9EA6-DF929625EA0E}">
        <p15:presenceInfo xmlns:p15="http://schemas.microsoft.com/office/powerpoint/2012/main" userId="Wiole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  <p:transition advClick="0" advTm="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  <p:transition advClick="0" advTm="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transition advClick="0" advTm="0">
    <p:circl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  <p:transition advClick="0" advTm="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  <p:transition advClick="0" advTm="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  <p:transition advClick="0" advTm="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  <p:transition advClick="0" advTm="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  <p:transition advClick="0" advTm="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  <p:transition advClick="0" advTm="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  <p:transition advClick="0" advTm="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8" name="Prostokąt zaokrąglony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  <p:transition advClick="0" advTm="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2016-09-01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>
    <p:circl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F04DB1-9F27-4F08-8FA3-A9426D33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94442"/>
            <a:ext cx="9372600" cy="2091558"/>
          </a:xfrm>
        </p:spPr>
        <p:txBody>
          <a:bodyPr>
            <a:normAutofit/>
          </a:bodyPr>
          <a:lstStyle/>
          <a:p>
            <a:pPr algn="ctr"/>
            <a:r>
              <a:rPr lang="pl-PL" sz="4400" dirty="0">
                <a:solidFill>
                  <a:schemeClr val="accent1"/>
                </a:solidFill>
                <a:latin typeface="Baskerville Old Face" panose="02020602080505020303" pitchFamily="18" charset="0"/>
              </a:rPr>
              <a:t>BEZPIECZNE WAKACJE Z KOLIBĄ</a:t>
            </a:r>
            <a:br>
              <a:rPr lang="pl-PL" sz="4400" dirty="0">
                <a:solidFill>
                  <a:schemeClr val="accent1"/>
                </a:solidFill>
                <a:latin typeface="Baskerville Old Face" panose="02020602080505020303" pitchFamily="18" charset="0"/>
              </a:rPr>
            </a:br>
            <a:r>
              <a:rPr lang="pl-PL" sz="4400" dirty="0">
                <a:solidFill>
                  <a:schemeClr val="accent1"/>
                </a:solidFill>
                <a:latin typeface="Baskerville Old Face" panose="02020602080505020303" pitchFamily="18" charset="0"/>
              </a:rPr>
              <a:t> „ Niech żyją wakacje na Kolibie” </a:t>
            </a:r>
            <a:br>
              <a:rPr lang="pl-PL" sz="4400" dirty="0">
                <a:solidFill>
                  <a:schemeClr val="accent1"/>
                </a:solidFill>
                <a:latin typeface="Baskerville Old Face" panose="02020602080505020303" pitchFamily="18" charset="0"/>
              </a:rPr>
            </a:br>
            <a:r>
              <a:rPr lang="pl-PL" sz="4400" dirty="0">
                <a:solidFill>
                  <a:schemeClr val="accent1"/>
                </a:solidFill>
                <a:latin typeface="Baskerville Old Face" panose="02020602080505020303" pitchFamily="18" charset="0"/>
              </a:rPr>
              <a:t>24.06.2019 r.- 31.07.2019 r.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4630078-6EA7-4220-AE39-ACCE6989B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86093" y="2435381"/>
            <a:ext cx="5419814" cy="3170195"/>
          </a:xfrm>
          <a:prstGeom prst="rect">
            <a:avLst/>
          </a:prstGeom>
        </p:spPr>
      </p:pic>
      <p:pic>
        <p:nvPicPr>
          <p:cNvPr id="3" name="Lato lato czeka ....">
            <a:hlinkClick r:id="" action="ppaction://media"/>
            <a:extLst>
              <a:ext uri="{FF2B5EF4-FFF2-40B4-BE49-F238E27FC236}">
                <a16:creationId xmlns:a16="http://schemas.microsoft.com/office/drawing/2014/main" id="{C962BE1B-6B41-4996-8783-3AEB60589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Click="0" advTm="0">
        <p:push dir="r"/>
      </p:transition>
    </mc:Choice>
    <mc:Fallback xmlns="">
      <p:transition spd="slow" advClick="0" advTm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32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7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77" tmFilter="0, 0; 0.125,0.2665; 0.25,0.4; 0.375,0.465; 0.5,0.5;  0.625,0.535; 0.75,0.6; 0.875,0.7335; 1,1">
                                          <p:stCondLst>
                                            <p:cond delay="157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8" tmFilter="0, 0; 0.125,0.2665; 0.25,0.4; 0.375,0.465; 0.5,0.5;  0.625,0.535; 0.75,0.6; 0.875,0.7335; 1,1">
                                          <p:stCondLst>
                                            <p:cond delay="31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90" tmFilter="0, 0; 0.125,0.2665; 0.25,0.4; 0.375,0.465; 0.5,0.5;  0.625,0.535; 0.75,0.6; 0.875,0.7335; 1,1">
                                          <p:stCondLst>
                                            <p:cond delay="393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62">
                                          <p:stCondLst>
                                            <p:cond delay="15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394" decel="50000">
                                          <p:stCondLst>
                                            <p:cond delay="16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62">
                                          <p:stCondLst>
                                            <p:cond delay="31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394" decel="50000">
                                          <p:stCondLst>
                                            <p:cond delay="31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62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394" decel="50000">
                                          <p:stCondLst>
                                            <p:cond delay="396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62">
                                          <p:stCondLst>
                                            <p:cond delay="429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394" decel="50000">
                                          <p:stCondLst>
                                            <p:cond delay="4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073095" y="170793"/>
            <a:ext cx="9663221" cy="4800600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 PSZCZYŃSKA ZAGRODA ŻUBRÓW ”</a:t>
            </a:r>
            <a:endParaRPr lang="en-US" sz="4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800A57F-5343-472D-B876-71DE66542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605" y="1138073"/>
            <a:ext cx="3773214" cy="212243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6F9DC8C-7CDE-4C3F-BE12-49F43D345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30" y="1119353"/>
            <a:ext cx="4072758" cy="214115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E11B48E-B2AC-4E53-A369-5B2371FA0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69" y="3825929"/>
            <a:ext cx="4072759" cy="229092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9B6D581-E44B-416F-8A98-FB2263B7C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" y="1141990"/>
            <a:ext cx="4000498" cy="214115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56D48B8-30D0-4938-A272-035617272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94" y="3597495"/>
            <a:ext cx="1674843" cy="287323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41CC136-02ED-4342-AF1F-6A53D2416D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4" y="3888650"/>
            <a:ext cx="4079733" cy="229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9396CF-40D4-42B9-B8F2-5BFA0B33F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0"/>
            <a:ext cx="6595788" cy="1459092"/>
          </a:xfrm>
        </p:spPr>
        <p:txBody>
          <a:bodyPr>
            <a:normAutofit/>
          </a:bodyPr>
          <a:lstStyle/>
          <a:p>
            <a:pPr algn="ctr"/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 LEŚNA PRZYGODA- PARK LINOWY 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6E58973-C0DE-4444-84D1-A23622BF0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20" y="182085"/>
            <a:ext cx="4540469" cy="255401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E1BAB65-95F7-4C76-A813-30C8F9ADD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74" y="3161767"/>
            <a:ext cx="1929193" cy="342967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5010F7C-E96C-4CC8-8006-89B7A9238E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62" y="1459092"/>
            <a:ext cx="1711544" cy="304274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CEE2759-4C9D-4BCA-9212-E288DD30B8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0" y="3161767"/>
            <a:ext cx="2217026" cy="342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:zoom dir="in"/>
      </p:transition>
    </mc:Choice>
    <mc:Fallback xmlns="">
      <p:transition spd="slow" advClick="0" advTm="8000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4FC01C-1D28-4A3E-8011-319D18A7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261" y="-231227"/>
            <a:ext cx="9372600" cy="1200416"/>
          </a:xfrm>
        </p:spPr>
        <p:txBody>
          <a:bodyPr>
            <a:normAutofit/>
          </a:bodyPr>
          <a:lstStyle/>
          <a:p>
            <a:pPr algn="ctr"/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 KULINARIA ŚWIETLICOWE ”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7879E49-DF53-4F18-B652-8311D72BB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10" y="969189"/>
            <a:ext cx="3064482" cy="505323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9D7482A-3B73-475D-8035-DED30A231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" y="1245864"/>
            <a:ext cx="4331953" cy="321577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7709FC-595B-4E1C-AF50-4EE6EC78D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40" y="1221437"/>
            <a:ext cx="3171610" cy="51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Click="0" advTm="4000">
        <p:cover/>
      </p:transition>
    </mc:Choice>
    <mc:Fallback xmlns="">
      <p:transition spd="slow" advClick="0" advTm="4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87FD84-52FE-4972-8624-B8159AE3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-388883"/>
            <a:ext cx="9372600" cy="1200416"/>
          </a:xfrm>
        </p:spPr>
        <p:txBody>
          <a:bodyPr>
            <a:normAutofit/>
          </a:bodyPr>
          <a:lstStyle/>
          <a:p>
            <a:pPr algn="ctr"/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 OCHABY DREAM PARK 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8366E41-5B8F-43FB-B622-F59C5DC11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45" y="811533"/>
            <a:ext cx="4792716" cy="269590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06678DF-05E1-4D19-8CB1-0A64FA1A4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8" y="211325"/>
            <a:ext cx="2438728" cy="433551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B5946C8-9CC5-4EC3-A82C-E4AA40B5C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24" y="906126"/>
            <a:ext cx="2731376" cy="485577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E855955-9958-46C6-B987-C60BC4966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33" y="3753668"/>
            <a:ext cx="3866822" cy="290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23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7EE5333-139A-4E28-ADA5-61F8BF1DC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18" y="382314"/>
            <a:ext cx="3568261" cy="267619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2776B1-9452-47A9-986B-57617FEF5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02" y="382314"/>
            <a:ext cx="3468413" cy="260131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143E70-F6F9-4F8F-9E61-C2592E8662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12" y="3350172"/>
            <a:ext cx="2483069" cy="331075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50A7A75-A9D8-4ECE-AD3A-43B9DCD3F4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51" y="3350172"/>
            <a:ext cx="4904828" cy="275896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8E8DE9A-5AC1-4CDE-9DE9-392E9BEAE4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7" y="275896"/>
            <a:ext cx="2540712" cy="45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4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fallOver"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4C8F24-28E0-4DC2-B480-39005D22E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-294290"/>
            <a:ext cx="9372600" cy="120041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„ </a:t>
            </a:r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TRAMPOLINOWE SKOKI- FLY PARK 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99D5C56-5823-4257-8D24-C4D02341E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63" y="1042494"/>
            <a:ext cx="4116586" cy="217367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53C20CB-7931-4AC6-B417-9E08C7FA0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63" y="3641834"/>
            <a:ext cx="4194099" cy="235918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BC72F8D-1635-4C75-AD6C-FE762993E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35" y="1042494"/>
            <a:ext cx="4666593" cy="217367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B0AAD76-296C-4198-8E1D-C33244D96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1" y="906126"/>
            <a:ext cx="2075985" cy="369064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F576FC8-A046-4116-BE7A-15B3ABE23C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63" y="3429000"/>
            <a:ext cx="4795065" cy="269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7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dissolve/>
      </p:transition>
    </mc:Choice>
    <mc:Fallback xmlns=""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C37497-82B0-4BC6-BC8A-6F73CD6F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-388883"/>
            <a:ext cx="9372600" cy="1200416"/>
          </a:xfrm>
        </p:spPr>
        <p:txBody>
          <a:bodyPr>
            <a:normAutofit/>
          </a:bodyPr>
          <a:lstStyle/>
          <a:p>
            <a:pPr algn="ctr"/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 CZERNICA ASTROLAB 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A6EB10D-B654-4D99-9A87-8647F52C83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8" y="211326"/>
            <a:ext cx="2758308" cy="440797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A26CA28-3BE2-49BE-9C7A-B496BC75E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185" y="811533"/>
            <a:ext cx="2582261" cy="440797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2657F13-8781-49ED-AF0A-6BEF0A07B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26" y="921892"/>
            <a:ext cx="2758309" cy="223870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D15EA66-F370-4ED6-966F-C2AD41043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21" y="3521356"/>
            <a:ext cx="5434715" cy="305023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C007473-2A6A-4238-98B7-B2517E8F4B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42" y="897320"/>
            <a:ext cx="2758309" cy="24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7000">
        <p14:glitter pattern="hexagon"/>
      </p:transition>
    </mc:Choice>
    <mc:Fallback xmlns="">
      <p:transition spd="slow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23FEAF-F14D-4BEB-9B86-24573B576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37" y="0"/>
            <a:ext cx="11789326" cy="4800600"/>
          </a:xfrm>
        </p:spPr>
        <p:txBody>
          <a:bodyPr/>
          <a:lstStyle/>
          <a:p>
            <a:pPr marL="45720" indent="0" algn="ctr">
              <a:buNone/>
            </a:pPr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 WROTKOWY ZAWRÓT GŁOWY </a:t>
            </a:r>
            <a:r>
              <a:rPr lang="pl-PL" sz="4400" dirty="0">
                <a:solidFill>
                  <a:srgbClr val="FF0000"/>
                </a:solidFill>
              </a:rPr>
              <a:t>”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3BA5427-2E0C-4473-97B7-125BA9DD4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7" y="729154"/>
            <a:ext cx="2264323" cy="301909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252B783-0233-4B35-8C5C-09685F66D2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899" y="851338"/>
            <a:ext cx="3220764" cy="515532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53C042D-20AC-4620-B1DF-3CB4223DB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71" y="4026120"/>
            <a:ext cx="1463237" cy="260131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ECC1028-32CF-4D65-91C9-4F5B6093C4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8" y="729155"/>
            <a:ext cx="5728144" cy="284961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99887571-E2A7-4249-A8F5-7644ECA3BB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61" y="3748251"/>
            <a:ext cx="4703379" cy="264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F56009-65E9-4ADD-9B28-207A669C6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39483" y="110359"/>
            <a:ext cx="6858000" cy="4800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 ODPOCZYNEK PO WROTKACH 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B548B99-5B5C-4BA5-8B6C-126F57FAE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92" y="110359"/>
            <a:ext cx="3873063" cy="290479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B8EDE1F-0D5D-4735-A5E5-EAC6E1BE7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2" y="1525313"/>
            <a:ext cx="3873063" cy="290479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F54620F-2027-4217-B12B-C84CF2CBD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31" y="3294992"/>
            <a:ext cx="3594537" cy="269590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5D47B7F-923F-4799-8A45-D3619FBF5D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81" y="2494893"/>
            <a:ext cx="3594537" cy="26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1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250" advClick="0" advTm="6000">
        <p15:prstTrans prst="fracture"/>
      </p:transition>
    </mc:Choice>
    <mc:Fallback xmlns=""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B49C27-3211-4C2D-8130-D0FEA033E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737" y="-299936"/>
            <a:ext cx="9372600" cy="1200416"/>
          </a:xfrm>
        </p:spPr>
        <p:txBody>
          <a:bodyPr>
            <a:normAutofit/>
          </a:bodyPr>
          <a:lstStyle/>
          <a:p>
            <a:pPr algn="ctr"/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 NOCKI NA KOLIBIE ”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0FAC8D5-5AFC-4375-9BDF-AB633F807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87437"/>
            <a:ext cx="3421117" cy="256583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33EF882-9D7C-4539-84C9-D4D9DF069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894" y="1097549"/>
            <a:ext cx="3421117" cy="269590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867E50D-4D8C-4158-8B68-972EA4D0F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23" y="900480"/>
            <a:ext cx="3886486" cy="28850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03E9C14-C9F2-4365-B9E3-6008F2549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34" y="4204727"/>
            <a:ext cx="4092028" cy="230176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CD09D84-0358-467B-9B30-013C42E8A0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915" y="3957145"/>
            <a:ext cx="3808617" cy="214411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FF8688D-CF8C-43DE-811F-0F212524C9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21" y="2909464"/>
            <a:ext cx="1796860" cy="31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39744" y="12153"/>
            <a:ext cx="9372600" cy="838200"/>
          </a:xfrm>
        </p:spPr>
        <p:txBody>
          <a:bodyPr rtlCol="0"/>
          <a:lstStyle/>
          <a:p>
            <a:pPr algn="ctr" rtl="0"/>
            <a:r>
              <a:rPr lang="pl-PL" dirty="0">
                <a:solidFill>
                  <a:srgbClr val="FF0000"/>
                </a:solidFill>
                <a:latin typeface="Algerian" panose="04020705040A02060702" pitchFamily="82" charset="0"/>
              </a:rPr>
              <a:t>„ Świetlicowe laboratorium ”</a:t>
            </a:r>
            <a:endParaRPr lang="en-US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E898817-47D6-48F4-828E-0E0F3E019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88" y="3787864"/>
            <a:ext cx="4456386" cy="250671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364030F-7785-4376-B654-53946B835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36" y="1310964"/>
            <a:ext cx="4246180" cy="23884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693B25D-C766-4F6C-A3AB-9061C2652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88" y="1143000"/>
            <a:ext cx="4456386" cy="250671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1B1D117-3C49-409E-8AF3-951113C1F3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6" y="264401"/>
            <a:ext cx="2501913" cy="444784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FFF71B9-BB5D-4565-8B8D-5D6CA5F44E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63" y="3906105"/>
            <a:ext cx="4246180" cy="23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444F46-8D48-478C-A2D5-C87BFCD4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125" y="0"/>
            <a:ext cx="7954745" cy="914401"/>
          </a:xfrm>
        </p:spPr>
        <p:txBody>
          <a:bodyPr>
            <a:normAutofit/>
          </a:bodyPr>
          <a:lstStyle/>
          <a:p>
            <a:pPr algn="ctr"/>
            <a:r>
              <a:rPr lang="pl-PL" sz="4400">
                <a:solidFill>
                  <a:srgbClr val="FF0000"/>
                </a:solidFill>
                <a:latin typeface="Algerian" panose="04020705040A02060702" pitchFamily="82" charset="0"/>
              </a:rPr>
              <a:t>„ PORANKI NA KOLIBIE ”</a:t>
            </a:r>
            <a:endParaRPr lang="pl-PL" sz="4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73477F6-2257-4617-B663-FC1FF28C1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646" y="804042"/>
            <a:ext cx="2973266" cy="220717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C9A5455-B7CE-40E9-A2EE-DE3EE2360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95" y="3610301"/>
            <a:ext cx="3143169" cy="233329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CA497A0-25A6-436A-B67C-7CCE162BF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8" y="143595"/>
            <a:ext cx="2573471" cy="346670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6A5238E-312C-42BE-A946-971BA9FD60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931" y="4682355"/>
            <a:ext cx="3475420" cy="195492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6062BBB-856C-4C59-8817-8623DE086F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02" y="1028703"/>
            <a:ext cx="4589543" cy="340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167709-6AC9-4110-B2E9-78479842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9" y="0"/>
            <a:ext cx="6400801" cy="914401"/>
          </a:xfrm>
        </p:spPr>
        <p:txBody>
          <a:bodyPr>
            <a:normAutofit/>
          </a:bodyPr>
          <a:lstStyle/>
          <a:p>
            <a:pPr algn="ctr"/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„ŻORY TWINPIGS”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A336B61-87B2-4D86-AE4D-527769A77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38" y="204951"/>
            <a:ext cx="3159019" cy="420939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4D00221-7791-4E9F-8EE5-A8E719E04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8" y="204951"/>
            <a:ext cx="2573359" cy="3429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1F5FA8C-375D-4B27-B180-714B0FDCD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93" y="4619295"/>
            <a:ext cx="3643586" cy="204951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EDA8317-B1CE-495C-98EE-B6AC7384A8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25" y="914401"/>
            <a:ext cx="2571751" cy="342900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A6C3168-02BE-49B9-BE8D-D0A97DBE7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54" y="1539176"/>
            <a:ext cx="2356714" cy="37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Click="0" advTm="4000">
        <p:pull/>
      </p:transition>
    </mc:Choice>
    <mc:Fallback xmlns="">
      <p:transition spd="slow" advClick="0" advTm="4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F63FFA-3B12-4BD5-B100-1E0FC7800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5025" y="2790497"/>
            <a:ext cx="8819766" cy="1648278"/>
          </a:xfrm>
        </p:spPr>
        <p:txBody>
          <a:bodyPr>
            <a:normAutofit/>
          </a:bodyPr>
          <a:lstStyle/>
          <a:p>
            <a:r>
              <a:rPr lang="pl-PL" sz="9600" dirty="0">
                <a:solidFill>
                  <a:srgbClr val="FF0000"/>
                </a:solidFill>
                <a:latin typeface="Algerian" panose="04020705040A02060702" pitchFamily="82" charset="0"/>
              </a:rPr>
              <a:t>KONIEC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4C01C02-8DC5-4C90-B51A-0250D075E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2" y="251538"/>
            <a:ext cx="8560676" cy="63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90A243-37C3-4438-94A2-7D95973B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076" y="2401614"/>
            <a:ext cx="9372600" cy="1200416"/>
          </a:xfrm>
        </p:spPr>
        <p:txBody>
          <a:bodyPr>
            <a:noAutofit/>
          </a:bodyPr>
          <a:lstStyle/>
          <a:p>
            <a:pPr algn="ctr"/>
            <a:r>
              <a:rPr lang="pl-PL" sz="9600" dirty="0">
                <a:solidFill>
                  <a:srgbClr val="FF0000"/>
                </a:solidFill>
                <a:latin typeface="Algerian" panose="04020705040A02060702" pitchFamily="82" charset="0"/>
              </a:rPr>
              <a:t>KONIEC!!!!!!!</a:t>
            </a:r>
          </a:p>
        </p:txBody>
      </p:sp>
    </p:spTree>
    <p:extLst>
      <p:ext uri="{BB962C8B-B14F-4D97-AF65-F5344CB8AC3E}">
        <p14:creationId xmlns:p14="http://schemas.microsoft.com/office/powerpoint/2010/main" val="204396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0">
        <p:randomBar dir="vert"/>
      </p:transition>
    </mc:Choice>
    <mc:Fallback>
      <p:transition spd="slow" advClick="0" advTm="2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2B07730F-B3E6-4207-A818-4123FD4D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0" y="236482"/>
            <a:ext cx="3089687" cy="416209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5D1D6CF-C94D-45C8-A79D-2C2923BFC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46" y="236482"/>
            <a:ext cx="3822772" cy="283779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83C6FE1-965F-43BE-A67F-414C4E88E3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63" y="3259521"/>
            <a:ext cx="2603998" cy="350782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0F94242B-98B2-4E5D-ACFB-FA4B27DBF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468" y="3405352"/>
            <a:ext cx="2412125" cy="3216166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DF576B9-0FBB-42FD-B674-2CD43EF152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2" y="236481"/>
            <a:ext cx="2282059" cy="304274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AD05AC4-DA53-40F0-9E1C-FEA1E26D30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62" y="3972922"/>
            <a:ext cx="2163818" cy="28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B667985-5278-4338-B0D1-DE115D997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" y="328448"/>
            <a:ext cx="3363310" cy="188862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D6324B6-CE73-413E-8BE4-EBF1BE564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" y="2739159"/>
            <a:ext cx="3386707" cy="190176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DCBCC7A-ECEA-4E64-8B8F-300FFAADB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64" y="261345"/>
            <a:ext cx="3195913" cy="569135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08E71A7-18FB-4104-A907-AF6FC9C74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86" y="261345"/>
            <a:ext cx="4309241" cy="241980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F054AFD-2914-468B-9FB3-8730AEE06E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86" y="3022041"/>
            <a:ext cx="4309242" cy="241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4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39997" y="373489"/>
            <a:ext cx="7637355" cy="1691794"/>
          </a:xfrm>
        </p:spPr>
        <p:txBody>
          <a:bodyPr rtlCol="0">
            <a:normAutofit fontScale="77500" lnSpcReduction="20000"/>
          </a:bodyPr>
          <a:lstStyle/>
          <a:p>
            <a:pPr algn="ctr" rtl="0"/>
            <a:r>
              <a:rPr lang="pl" sz="4400" dirty="0">
                <a:latin typeface="Algerian" panose="04020705040A02060702" pitchFamily="82" charset="0"/>
              </a:rPr>
              <a:t>„</a:t>
            </a:r>
            <a:r>
              <a:rPr lang="pl" dirty="0"/>
              <a:t> </a:t>
            </a:r>
            <a:r>
              <a:rPr lang="pl" sz="4400" dirty="0">
                <a:latin typeface="Algerian" panose="04020705040A02060702" pitchFamily="82" charset="0"/>
              </a:rPr>
              <a:t>Kinowe widowisko ”</a:t>
            </a:r>
          </a:p>
          <a:p>
            <a:pPr algn="ctr" rtl="0"/>
            <a:r>
              <a:rPr lang="pl-PL" sz="4400" dirty="0">
                <a:latin typeface="Algerian" panose="04020705040A02060702" pitchFamily="82" charset="0"/>
              </a:rPr>
              <a:t>O</a:t>
            </a:r>
            <a:r>
              <a:rPr lang="pl" sz="4400" dirty="0">
                <a:latin typeface="Algerian" panose="04020705040A02060702" pitchFamily="82" charset="0"/>
              </a:rPr>
              <a:t>dpoczynek po seansie</a:t>
            </a:r>
          </a:p>
          <a:p>
            <a:pPr algn="ctr" rtl="0"/>
            <a:r>
              <a:rPr lang="pl" sz="4400" dirty="0">
                <a:latin typeface="Algerian" panose="04020705040A02060702" pitchFamily="82" charset="0"/>
              </a:rPr>
              <a:t> filmowym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1D560AC-765D-4A2B-A8D9-56129ED73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18" y="2223921"/>
            <a:ext cx="6500648" cy="365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Click="0" advTm="18000">
        <p:diamond/>
      </p:transition>
    </mc:Choice>
    <mc:Fallback xmlns="">
      <p:transition spd="slow" advClick="0" advTm="18000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4627" y="0"/>
            <a:ext cx="9372600" cy="1200416"/>
          </a:xfrm>
        </p:spPr>
        <p:txBody>
          <a:bodyPr rtlCol="0">
            <a:normAutofit/>
          </a:bodyPr>
          <a:lstStyle/>
          <a:p>
            <a:pPr algn="ctr" rtl="0"/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 RĘKODZIEŁO WRÓD DZIECI ”</a:t>
            </a:r>
            <a:endParaRPr lang="pl" sz="4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FE4D44D-F050-4A2C-89F2-2EE4AC0C0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79" y="1436983"/>
            <a:ext cx="2479986" cy="441641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6D68BAE-7189-4676-BA5C-F59B16CC8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0" y="1436983"/>
            <a:ext cx="3869601" cy="217292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11F9E96-9697-4A16-9DBE-320213FD0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82" y="4102390"/>
            <a:ext cx="3506384" cy="260292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DCBB7A8-FC6B-453E-B7C4-9E6DC89A5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61" y="3917035"/>
            <a:ext cx="1952195" cy="260292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E8A6725-1063-4D70-B1CA-64AB31BD1B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86" y="385795"/>
            <a:ext cx="1982927" cy="353124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0DAF76A-537D-4EA2-984D-E7EF5CC54E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82" y="1866058"/>
            <a:ext cx="1982927" cy="111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250" advClick="0" advTm="6000">
        <p15:prstTrans prst="curtains"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9123" y="0"/>
            <a:ext cx="9372600" cy="1200416"/>
          </a:xfrm>
        </p:spPr>
        <p:txBody>
          <a:bodyPr rtlCol="0">
            <a:normAutofit/>
          </a:bodyPr>
          <a:lstStyle/>
          <a:p>
            <a:pPr algn="ctr" rtl="0"/>
            <a:r>
              <a:rPr lang="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 DŻUNGLA ”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B089072-803B-4F23-83A0-79473A5C2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63" y="1213945"/>
            <a:ext cx="2700337" cy="48006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908257D-01C0-4B97-8572-9E1EA0411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0" y="1170107"/>
            <a:ext cx="3741684" cy="210469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D5131EE-1148-4B2F-BBBA-83A3B37F9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47" y="3513855"/>
            <a:ext cx="1750137" cy="311135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2C2C1FA-D4CE-4222-A757-82E3D0A74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75" y="1267270"/>
            <a:ext cx="3027143" cy="53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250" advClick="0" advTm="10000">
        <p15:prstTrans prst="fractur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18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6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6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90" decel="50000">
                                          <p:stCondLst>
                                            <p:cond delay="118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6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6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6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90" decel="50000">
                                          <p:stCondLst>
                                            <p:cond delay="32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4985" y="-325820"/>
            <a:ext cx="9372600" cy="1200416"/>
          </a:xfrm>
        </p:spPr>
        <p:txBody>
          <a:bodyPr rtlCol="0">
            <a:normAutofit/>
          </a:bodyPr>
          <a:lstStyle/>
          <a:p>
            <a:pPr algn="ctr" rtl="0"/>
            <a:r>
              <a:rPr lang="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 </a:t>
            </a:r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PIKNIKOWA TĘŻNIA ”</a:t>
            </a:r>
            <a:endParaRPr lang="pl" sz="4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9C0426A-6A79-412D-BD98-0DB5EF9D5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0" y="274388"/>
            <a:ext cx="2483069" cy="44143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D9E7654-C8CA-4A70-A27B-9C2BB65A7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326" y="274389"/>
            <a:ext cx="2009474" cy="357239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9F21D3D-0121-4FF8-898E-D70A8DE13C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00" y="4050752"/>
            <a:ext cx="3505200" cy="197167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98E5081-05D0-4F07-B2FC-5BB501BBA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04" y="4052988"/>
            <a:ext cx="4568496" cy="256977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C776A92-B359-4F95-9940-AE7EC57E19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83" y="835573"/>
            <a:ext cx="5775434" cy="301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710E9C-26BE-4CC6-83AE-A974D20D2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-451945"/>
            <a:ext cx="9372600" cy="1200416"/>
          </a:xfrm>
        </p:spPr>
        <p:txBody>
          <a:bodyPr>
            <a:normAutofit/>
          </a:bodyPr>
          <a:lstStyle/>
          <a:p>
            <a:pPr algn="ctr"/>
            <a:r>
              <a:rPr lang="pl-PL" sz="4400" dirty="0">
                <a:solidFill>
                  <a:srgbClr val="FF0000"/>
                </a:solidFill>
                <a:latin typeface="Algerian" panose="04020705040A02060702" pitchFamily="82" charset="0"/>
              </a:rPr>
              <a:t>„ DZIEŃ NA SPORTOWO 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2FF86DD-87D2-4068-85A0-70EB868B2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662" y="3429000"/>
            <a:ext cx="3899338" cy="218962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0838D88-7AEA-442F-8189-D8918BB20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3" y="993921"/>
            <a:ext cx="3899337" cy="218962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8C4CDCE-38CD-4AD6-A0C3-0F0DED1F7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01" y="3429000"/>
            <a:ext cx="4547233" cy="246162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638C314-5F4A-4C56-8DA1-CD6C04A600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398" y="821577"/>
            <a:ext cx="4547233" cy="218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7000">
        <p15:prstTrans prst="prestig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wiące się dzieci 16: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58_TF03461883_TF03461883" id="{CB1E742B-07C7-400E-AC72-0F240E4DAFC6}" vid="{6946C01C-0A18-4EED-B65C-F3BDDA07F56C}"/>
    </a:ext>
  </a:extLst>
</a:theme>
</file>

<file path=ppt/theme/theme2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edukacją z bawiącymi się dziećmi (ilustracja w stylu kreskówki, panoramiczna)</Template>
  <TotalTime>378</TotalTime>
  <Words>94</Words>
  <Application>Microsoft Office PowerPoint</Application>
  <PresentationFormat>Panoramiczny</PresentationFormat>
  <Paragraphs>24</Paragraphs>
  <Slides>23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Algerian</vt:lpstr>
      <vt:lpstr>Baskerville Old Face</vt:lpstr>
      <vt:lpstr>Euphemia</vt:lpstr>
      <vt:lpstr>Wingdings</vt:lpstr>
      <vt:lpstr>Bawiące się dzieci 16:9</vt:lpstr>
      <vt:lpstr>BEZPIECZNE WAKACJE Z KOLIBĄ  „ Niech żyją wakacje na Kolibie”  24.06.2019 r.- 31.07.2019 r.</vt:lpstr>
      <vt:lpstr>„ Świetlicowe laboratorium ”</vt:lpstr>
      <vt:lpstr>Prezentacja programu PowerPoint</vt:lpstr>
      <vt:lpstr>Prezentacja programu PowerPoint</vt:lpstr>
      <vt:lpstr>Prezentacja programu PowerPoint</vt:lpstr>
      <vt:lpstr>„ RĘKODZIEŁO WRÓD DZIECI ”</vt:lpstr>
      <vt:lpstr>„ DŻUNGLA ”</vt:lpstr>
      <vt:lpstr>„ PIKNIKOWA TĘŻNIA ”</vt:lpstr>
      <vt:lpstr>„ DZIEŃ NA SPORTOWO ”</vt:lpstr>
      <vt:lpstr>Prezentacja programu PowerPoint</vt:lpstr>
      <vt:lpstr>„ LEŚNA PRZYGODA- PARK LINOWY ”</vt:lpstr>
      <vt:lpstr>„ KULINARIA ŚWIETLICOWE ”</vt:lpstr>
      <vt:lpstr>„ OCHABY DREAM PARK ”</vt:lpstr>
      <vt:lpstr>Prezentacja programu PowerPoint</vt:lpstr>
      <vt:lpstr>„ TRAMPOLINOWE SKOKI- FLY PARK ”</vt:lpstr>
      <vt:lpstr>„ CZERNICA ASTROLAB ”</vt:lpstr>
      <vt:lpstr>Prezentacja programu PowerPoint</vt:lpstr>
      <vt:lpstr>Prezentacja programu PowerPoint</vt:lpstr>
      <vt:lpstr>„ NOCKI NA KOLIBIE ” </vt:lpstr>
      <vt:lpstr>„ PORANKI NA KOLIBIE ”</vt:lpstr>
      <vt:lpstr>„ŻORY TWINPIGS”</vt:lpstr>
      <vt:lpstr>KONIEC</vt:lpstr>
      <vt:lpstr>KONIEC!!!!!!!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Układ Tytuł</dc:title>
  <dc:creator>Wioleta</dc:creator>
  <cp:lastModifiedBy>Wioleta</cp:lastModifiedBy>
  <cp:revision>79</cp:revision>
  <dcterms:created xsi:type="dcterms:W3CDTF">2019-07-22T16:23:10Z</dcterms:created>
  <dcterms:modified xsi:type="dcterms:W3CDTF">2019-07-30T18:45:24Z</dcterms:modified>
</cp:coreProperties>
</file>